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79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5B886-BE5D-40EF-AE74-9BA1886C05CC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8D70D-B113-4E46-840B-A7E4BA923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98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4EC31-4EDC-4CEE-BFD2-49E9AECAFA0A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68929E7-4172-4790-8359-DD02DAEFB68C}"/>
              </a:ext>
            </a:extLst>
          </p:cNvPr>
          <p:cNvGrpSpPr/>
          <p:nvPr userDrawn="1"/>
        </p:nvGrpSpPr>
        <p:grpSpPr>
          <a:xfrm>
            <a:off x="578191" y="544646"/>
            <a:ext cx="5861870" cy="3597640"/>
            <a:chOff x="578191" y="544646"/>
            <a:chExt cx="5861870" cy="3597640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4871EC6F-A52C-4001-810D-98FB8B67FE39}"/>
                </a:ext>
              </a:extLst>
            </p:cNvPr>
            <p:cNvSpPr/>
            <p:nvPr userDrawn="1"/>
          </p:nvSpPr>
          <p:spPr>
            <a:xfrm>
              <a:off x="578191" y="544646"/>
              <a:ext cx="5861869" cy="4347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DDCEF361-B907-4290-9EAB-7593E3A3DDAA}"/>
                </a:ext>
              </a:extLst>
            </p:cNvPr>
            <p:cNvSpPr/>
            <p:nvPr userDrawn="1"/>
          </p:nvSpPr>
          <p:spPr>
            <a:xfrm rot="5400000">
              <a:off x="4423884" y="2126109"/>
              <a:ext cx="3597640" cy="43471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D51F191D-CF50-4A79-B79A-0C587BB776FD}"/>
                </a:ext>
              </a:extLst>
            </p:cNvPr>
            <p:cNvSpPr/>
            <p:nvPr userDrawn="1"/>
          </p:nvSpPr>
          <p:spPr>
            <a:xfrm rot="5400000">
              <a:off x="-383805" y="1506642"/>
              <a:ext cx="2398426" cy="4744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60EE354-9EA1-4745-A6DB-8854BD18E31F}"/>
                </a:ext>
              </a:extLst>
            </p:cNvPr>
            <p:cNvSpPr/>
            <p:nvPr userDrawn="1"/>
          </p:nvSpPr>
          <p:spPr>
            <a:xfrm rot="10800000">
              <a:off x="578192" y="2468637"/>
              <a:ext cx="1678899" cy="4744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FA80134A-D333-4090-8617-1160DC653005}"/>
                </a:ext>
              </a:extLst>
            </p:cNvPr>
            <p:cNvSpPr/>
            <p:nvPr userDrawn="1"/>
          </p:nvSpPr>
          <p:spPr>
            <a:xfrm rot="5400000">
              <a:off x="1183712" y="3067585"/>
              <a:ext cx="1672324" cy="4744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82FF0ED7-9443-4BB4-8C5C-05A093C099C4}"/>
                </a:ext>
              </a:extLst>
            </p:cNvPr>
            <p:cNvSpPr/>
            <p:nvPr userDrawn="1"/>
          </p:nvSpPr>
          <p:spPr>
            <a:xfrm rot="10800000">
              <a:off x="1792633" y="3667851"/>
              <a:ext cx="4647426" cy="47443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7873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FD1EB-2602-4845-8B88-013C30C218BB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57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29403-BC06-4F5E-B783-8435AB1DFB1D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7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4BF18-2B09-4024-B5DC-818FF8FC8CD6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43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AE58C-9EDF-4D34-A54D-9FACB1840B88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43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C9423-1332-4009-A0A5-30E70295E2F6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3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CCDB1-5158-4A3B-BF9F-9050F77256B7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523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81ADB-D483-4A5D-B6F3-845B4EB80909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171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C80E4-0BE2-4654-95C1-224F2EBF0028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66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F02C0-8850-4215-B9DD-8875DF75771B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90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B4B4-1403-4203-AAC1-03C065A64EC8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9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EC672-3F3F-4464-A8B5-D6EDBE4E90B7}" type="datetime1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5B4E5-8B99-4BC3-B441-DC704A373E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9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F38250-1988-4F4F-B1E4-AFFBA0EF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5B4E5-8B99-4BC3-B441-DC704A373E17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049F086-192E-4C07-B243-4A8F07EC3589}"/>
              </a:ext>
            </a:extLst>
          </p:cNvPr>
          <p:cNvSpPr/>
          <p:nvPr/>
        </p:nvSpPr>
        <p:spPr>
          <a:xfrm>
            <a:off x="3027867" y="560715"/>
            <a:ext cx="3105510" cy="75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目的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329F52-3B0F-4B63-9438-AF983EF96C6E}"/>
              </a:ext>
            </a:extLst>
          </p:cNvPr>
          <p:cNvSpPr/>
          <p:nvPr/>
        </p:nvSpPr>
        <p:spPr>
          <a:xfrm>
            <a:off x="1403234" y="1679272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06FA81-8C92-4963-8D6B-E0EA48E32A60}"/>
              </a:ext>
            </a:extLst>
          </p:cNvPr>
          <p:cNvSpPr/>
          <p:nvPr/>
        </p:nvSpPr>
        <p:spPr>
          <a:xfrm>
            <a:off x="5799822" y="1679272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4618F4-7F52-4062-8DCE-E6F2E71E5B4E}"/>
              </a:ext>
            </a:extLst>
          </p:cNvPr>
          <p:cNvSpPr/>
          <p:nvPr/>
        </p:nvSpPr>
        <p:spPr>
          <a:xfrm>
            <a:off x="6961510" y="2978985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0DA5F71-DE6C-4852-A8D4-A6466C90DF17}"/>
              </a:ext>
            </a:extLst>
          </p:cNvPr>
          <p:cNvSpPr/>
          <p:nvPr/>
        </p:nvSpPr>
        <p:spPr>
          <a:xfrm>
            <a:off x="255921" y="2978985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5D9EE4-F817-4346-A2AB-94C65E67101D}"/>
              </a:ext>
            </a:extLst>
          </p:cNvPr>
          <p:cNvSpPr/>
          <p:nvPr/>
        </p:nvSpPr>
        <p:spPr>
          <a:xfrm>
            <a:off x="2516063" y="2978982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2A71D7FB-D024-461F-9641-44997B9FFFC5}"/>
              </a:ext>
            </a:extLst>
          </p:cNvPr>
          <p:cNvCxnSpPr>
            <a:stCxn id="5" idx="2"/>
            <a:endCxn id="6" idx="0"/>
          </p:cNvCxnSpPr>
          <p:nvPr/>
        </p:nvCxnSpPr>
        <p:spPr>
          <a:xfrm rot="5400000">
            <a:off x="3291697" y="390346"/>
            <a:ext cx="368059" cy="220979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id="{CEC58E2A-BD13-48E3-8C2A-14BF5497E36A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rot="16200000" flipH="1">
            <a:off x="5489991" y="401844"/>
            <a:ext cx="368059" cy="21867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5EF29BB1-CE9A-4194-AACA-7E89CF35EEAC}"/>
              </a:ext>
            </a:extLst>
          </p:cNvPr>
          <p:cNvCxnSpPr>
            <a:cxnSpLocks/>
            <a:stCxn id="6" idx="2"/>
            <a:endCxn id="9" idx="0"/>
          </p:cNvCxnSpPr>
          <p:nvPr/>
        </p:nvCxnSpPr>
        <p:spPr>
          <a:xfrm rot="5400000">
            <a:off x="1522567" y="2130721"/>
            <a:ext cx="549215" cy="114731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コネクタ: カギ線 20">
            <a:extLst>
              <a:ext uri="{FF2B5EF4-FFF2-40B4-BE49-F238E27FC236}">
                <a16:creationId xmlns:a16="http://schemas.microsoft.com/office/drawing/2014/main" id="{D7352D30-03BF-4B91-9D5F-549B63386DC9}"/>
              </a:ext>
            </a:extLst>
          </p:cNvPr>
          <p:cNvCxnSpPr>
            <a:cxnSpLocks/>
            <a:stCxn id="6" idx="2"/>
            <a:endCxn id="10" idx="0"/>
          </p:cNvCxnSpPr>
          <p:nvPr/>
        </p:nvCxnSpPr>
        <p:spPr>
          <a:xfrm rot="16200000" flipH="1">
            <a:off x="2652638" y="2147961"/>
            <a:ext cx="549212" cy="111282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コネクタ: カギ線 24">
            <a:extLst>
              <a:ext uri="{FF2B5EF4-FFF2-40B4-BE49-F238E27FC236}">
                <a16:creationId xmlns:a16="http://schemas.microsoft.com/office/drawing/2014/main" id="{EDD056A1-C062-49BB-BB92-B5667C4C0082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rot="16200000" flipH="1">
            <a:off x="7073655" y="2123533"/>
            <a:ext cx="549215" cy="11616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BFE1A319-2E04-4B2B-83DD-72DA28EDC8A0}"/>
              </a:ext>
            </a:extLst>
          </p:cNvPr>
          <p:cNvSpPr/>
          <p:nvPr/>
        </p:nvSpPr>
        <p:spPr>
          <a:xfrm>
            <a:off x="4694217" y="2978982"/>
            <a:ext cx="1935192" cy="7504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目標</a:t>
            </a:r>
          </a:p>
        </p:txBody>
      </p:sp>
      <p:cxnSp>
        <p:nvCxnSpPr>
          <p:cNvPr id="29" name="コネクタ: カギ線 28">
            <a:extLst>
              <a:ext uri="{FF2B5EF4-FFF2-40B4-BE49-F238E27FC236}">
                <a16:creationId xmlns:a16="http://schemas.microsoft.com/office/drawing/2014/main" id="{7D7C89D6-0860-4AE1-A759-D4F622416711}"/>
              </a:ext>
            </a:extLst>
          </p:cNvPr>
          <p:cNvCxnSpPr>
            <a:cxnSpLocks/>
            <a:stCxn id="7" idx="2"/>
            <a:endCxn id="28" idx="0"/>
          </p:cNvCxnSpPr>
          <p:nvPr/>
        </p:nvCxnSpPr>
        <p:spPr>
          <a:xfrm rot="5400000">
            <a:off x="5940010" y="2151574"/>
            <a:ext cx="549212" cy="110560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楕円 32">
            <a:extLst>
              <a:ext uri="{FF2B5EF4-FFF2-40B4-BE49-F238E27FC236}">
                <a16:creationId xmlns:a16="http://schemas.microsoft.com/office/drawing/2014/main" id="{A546B6E0-630E-4429-A140-BC686F6762AA}"/>
              </a:ext>
            </a:extLst>
          </p:cNvPr>
          <p:cNvSpPr>
            <a:spLocks noChangeAspect="1"/>
          </p:cNvSpPr>
          <p:nvPr/>
        </p:nvSpPr>
        <p:spPr>
          <a:xfrm>
            <a:off x="255921" y="4494362"/>
            <a:ext cx="702000" cy="67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目標</a:t>
            </a: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2B315164-9517-463A-B633-819775F8D6E7}"/>
              </a:ext>
            </a:extLst>
          </p:cNvPr>
          <p:cNvSpPr>
            <a:spLocks noChangeAspect="1"/>
          </p:cNvSpPr>
          <p:nvPr/>
        </p:nvSpPr>
        <p:spPr>
          <a:xfrm>
            <a:off x="1099665" y="4494362"/>
            <a:ext cx="702000" cy="67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目標</a:t>
            </a: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30C67D37-92E8-4DF9-8AAF-CDBA5B05B157}"/>
              </a:ext>
            </a:extLst>
          </p:cNvPr>
          <p:cNvSpPr>
            <a:spLocks noChangeAspect="1"/>
          </p:cNvSpPr>
          <p:nvPr/>
        </p:nvSpPr>
        <p:spPr>
          <a:xfrm>
            <a:off x="2084739" y="4494362"/>
            <a:ext cx="702000" cy="67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目標</a:t>
            </a: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AF2D134C-2647-4AF0-A96F-887047809060}"/>
              </a:ext>
            </a:extLst>
          </p:cNvPr>
          <p:cNvSpPr>
            <a:spLocks noChangeAspect="1"/>
          </p:cNvSpPr>
          <p:nvPr/>
        </p:nvSpPr>
        <p:spPr>
          <a:xfrm>
            <a:off x="2840054" y="4494362"/>
            <a:ext cx="702000" cy="675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目標</a:t>
            </a:r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DFD0A095-DE86-4530-AFCB-0D61F938B8AB}"/>
              </a:ext>
            </a:extLst>
          </p:cNvPr>
          <p:cNvSpPr>
            <a:spLocks noChangeAspect="1"/>
          </p:cNvSpPr>
          <p:nvPr/>
        </p:nvSpPr>
        <p:spPr>
          <a:xfrm>
            <a:off x="4078256" y="4494362"/>
            <a:ext cx="430560" cy="41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/>
              <a:t>目標</a:t>
            </a:r>
          </a:p>
        </p:txBody>
      </p:sp>
      <p:cxnSp>
        <p:nvCxnSpPr>
          <p:cNvPr id="44" name="コネクタ: カギ線 43">
            <a:extLst>
              <a:ext uri="{FF2B5EF4-FFF2-40B4-BE49-F238E27FC236}">
                <a16:creationId xmlns:a16="http://schemas.microsoft.com/office/drawing/2014/main" id="{0E4EEAEC-9337-4E19-A609-E705E2A888EB}"/>
              </a:ext>
            </a:extLst>
          </p:cNvPr>
          <p:cNvCxnSpPr>
            <a:cxnSpLocks/>
            <a:stCxn id="9" idx="2"/>
            <a:endCxn id="33" idx="0"/>
          </p:cNvCxnSpPr>
          <p:nvPr/>
        </p:nvCxnSpPr>
        <p:spPr>
          <a:xfrm rot="5400000">
            <a:off x="532780" y="3803624"/>
            <a:ext cx="764879" cy="6165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コネクタ: カギ線 46">
            <a:extLst>
              <a:ext uri="{FF2B5EF4-FFF2-40B4-BE49-F238E27FC236}">
                <a16:creationId xmlns:a16="http://schemas.microsoft.com/office/drawing/2014/main" id="{B9C2B217-C9D8-451D-B4F1-875A28FCE82D}"/>
              </a:ext>
            </a:extLst>
          </p:cNvPr>
          <p:cNvCxnSpPr>
            <a:cxnSpLocks/>
            <a:stCxn id="9" idx="2"/>
            <a:endCxn id="34" idx="0"/>
          </p:cNvCxnSpPr>
          <p:nvPr/>
        </p:nvCxnSpPr>
        <p:spPr>
          <a:xfrm rot="16200000" flipH="1">
            <a:off x="954652" y="3998348"/>
            <a:ext cx="764879" cy="22714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:a16="http://schemas.microsoft.com/office/drawing/2014/main" id="{5F0527B9-8EF8-4461-9D34-76E2DDF3BBEC}"/>
              </a:ext>
            </a:extLst>
          </p:cNvPr>
          <p:cNvCxnSpPr>
            <a:cxnSpLocks/>
            <a:stCxn id="9" idx="2"/>
            <a:endCxn id="35" idx="0"/>
          </p:cNvCxnSpPr>
          <p:nvPr/>
        </p:nvCxnSpPr>
        <p:spPr>
          <a:xfrm rot="16200000" flipH="1">
            <a:off x="1447189" y="3505811"/>
            <a:ext cx="764879" cy="121222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コネクタ: カギ線 52">
            <a:extLst>
              <a:ext uri="{FF2B5EF4-FFF2-40B4-BE49-F238E27FC236}">
                <a16:creationId xmlns:a16="http://schemas.microsoft.com/office/drawing/2014/main" id="{F4F564A0-90B9-48DB-8B3A-901706D25C64}"/>
              </a:ext>
            </a:extLst>
          </p:cNvPr>
          <p:cNvCxnSpPr>
            <a:cxnSpLocks/>
            <a:stCxn id="10" idx="2"/>
            <a:endCxn id="36" idx="0"/>
          </p:cNvCxnSpPr>
          <p:nvPr/>
        </p:nvCxnSpPr>
        <p:spPr>
          <a:xfrm rot="5400000">
            <a:off x="2954916" y="3965619"/>
            <a:ext cx="764882" cy="29260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id="{80ED8134-A7C3-4E49-A2AB-1077EED39A3A}"/>
              </a:ext>
            </a:extLst>
          </p:cNvPr>
          <p:cNvCxnSpPr>
            <a:cxnSpLocks/>
            <a:stCxn id="10" idx="2"/>
            <a:endCxn id="38" idx="0"/>
          </p:cNvCxnSpPr>
          <p:nvPr/>
        </p:nvCxnSpPr>
        <p:spPr>
          <a:xfrm rot="16200000" flipH="1">
            <a:off x="3506156" y="3706982"/>
            <a:ext cx="764882" cy="80987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楕円 59">
            <a:extLst>
              <a:ext uri="{FF2B5EF4-FFF2-40B4-BE49-F238E27FC236}">
                <a16:creationId xmlns:a16="http://schemas.microsoft.com/office/drawing/2014/main" id="{1B6E4074-4FCA-4840-91DC-D0A063B32670}"/>
              </a:ext>
            </a:extLst>
          </p:cNvPr>
          <p:cNvSpPr>
            <a:spLocks noChangeAspect="1"/>
          </p:cNvSpPr>
          <p:nvPr/>
        </p:nvSpPr>
        <p:spPr>
          <a:xfrm>
            <a:off x="4659005" y="4494362"/>
            <a:ext cx="430560" cy="41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/>
              <a:t>目標</a:t>
            </a:r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C6675F94-A557-4582-A97E-50C173C29E6D}"/>
              </a:ext>
            </a:extLst>
          </p:cNvPr>
          <p:cNvSpPr>
            <a:spLocks noChangeAspect="1"/>
          </p:cNvSpPr>
          <p:nvPr/>
        </p:nvSpPr>
        <p:spPr>
          <a:xfrm>
            <a:off x="5231253" y="4494362"/>
            <a:ext cx="430560" cy="41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/>
              <a:t>目標</a:t>
            </a: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B65F15BC-D2AC-4813-AFB9-58601D29861C}"/>
              </a:ext>
            </a:extLst>
          </p:cNvPr>
          <p:cNvSpPr>
            <a:spLocks noChangeAspect="1"/>
          </p:cNvSpPr>
          <p:nvPr/>
        </p:nvSpPr>
        <p:spPr>
          <a:xfrm>
            <a:off x="5784056" y="4494362"/>
            <a:ext cx="430560" cy="41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/>
              <a:t>目標</a:t>
            </a:r>
          </a:p>
        </p:txBody>
      </p:sp>
      <p:sp>
        <p:nvSpPr>
          <p:cNvPr id="63" name="楕円 62">
            <a:extLst>
              <a:ext uri="{FF2B5EF4-FFF2-40B4-BE49-F238E27FC236}">
                <a16:creationId xmlns:a16="http://schemas.microsoft.com/office/drawing/2014/main" id="{989C70C9-06CE-4CD4-980B-95AC3A6541E3}"/>
              </a:ext>
            </a:extLst>
          </p:cNvPr>
          <p:cNvSpPr>
            <a:spLocks noChangeAspect="1"/>
          </p:cNvSpPr>
          <p:nvPr/>
        </p:nvSpPr>
        <p:spPr>
          <a:xfrm>
            <a:off x="6298059" y="4494362"/>
            <a:ext cx="430560" cy="41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/>
              <a:t>目標</a:t>
            </a:r>
          </a:p>
        </p:txBody>
      </p:sp>
    </p:spTree>
    <p:extLst>
      <p:ext uri="{BB962C8B-B14F-4D97-AF65-F5344CB8AC3E}">
        <p14:creationId xmlns:p14="http://schemas.microsoft.com/office/powerpoint/2010/main" val="2482090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17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巳波弘一</dc:creator>
  <cp:lastModifiedBy>巳波弘一</cp:lastModifiedBy>
  <cp:revision>7</cp:revision>
  <dcterms:created xsi:type="dcterms:W3CDTF">2017-08-25T08:21:22Z</dcterms:created>
  <dcterms:modified xsi:type="dcterms:W3CDTF">2017-10-19T01:17:42Z</dcterms:modified>
</cp:coreProperties>
</file>